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9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5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2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2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9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3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4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0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E557-6BD6-48C3-9A10-7B9943F56D4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A99B-8222-4084-8B47-4D595FF6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7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7247" y="914028"/>
            <a:ext cx="103362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and Certification</a:t>
            </a:r>
          </a:p>
          <a:p>
            <a:pPr algn="ctr"/>
            <a:r>
              <a:rPr lang="en-US" sz="7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cloud</a:t>
            </a:r>
            <a:endParaRPr lang="en-US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8" name="Picture 4" descr="TC_logo_RGB_R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47" y="4811106"/>
            <a:ext cx="3979544" cy="965171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581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985520"/>
            <a:ext cx="10548308" cy="56133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37141" y="186174"/>
            <a:ext cx="4499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0" u="sng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AWS Certifications</a:t>
            </a:r>
            <a:endParaRPr lang="en-US" sz="3600" b="1" i="0" u="sng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1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Google Cloud Certification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9390" y="2425224"/>
            <a:ext cx="2101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Cloud Digital Leader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075177" y="2505808"/>
            <a:ext cx="3044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Google Sans"/>
              </a:rPr>
              <a:t>Associate Cloud Engineer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69390" y="1873290"/>
            <a:ext cx="3005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u="sng" dirty="0" smtClean="0">
                <a:solidFill>
                  <a:srgbClr val="202124"/>
                </a:solidFill>
                <a:effectLst/>
                <a:latin typeface="Google Sans"/>
              </a:rPr>
              <a:t>Foundational certification</a:t>
            </a:r>
            <a:endParaRPr lang="en-US" b="1" i="0" u="sng" dirty="0">
              <a:solidFill>
                <a:srgbClr val="202124"/>
              </a:solidFill>
              <a:effectLst/>
              <a:latin typeface="Google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23569" y="1899850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u="sng" dirty="0" smtClean="0">
                <a:solidFill>
                  <a:srgbClr val="202124"/>
                </a:solidFill>
                <a:effectLst/>
                <a:latin typeface="Google Sans"/>
              </a:rPr>
              <a:t>Professional certification</a:t>
            </a:r>
            <a:endParaRPr lang="en-US" b="1" i="0" u="sng" dirty="0">
              <a:solidFill>
                <a:srgbClr val="202124"/>
              </a:solidFill>
              <a:effectLst/>
              <a:latin typeface="Google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75177" y="1899850"/>
            <a:ext cx="26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u="sng" dirty="0" smtClean="0">
                <a:solidFill>
                  <a:srgbClr val="202124"/>
                </a:solidFill>
                <a:effectLst/>
                <a:latin typeface="Google Sans"/>
              </a:rPr>
              <a:t>Associate certification</a:t>
            </a:r>
            <a:endParaRPr lang="en-US" b="1" i="0" u="sng" dirty="0">
              <a:solidFill>
                <a:srgbClr val="202124"/>
              </a:solidFill>
              <a:effectLst/>
              <a:latin typeface="Google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23569" y="2512256"/>
            <a:ext cx="3343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Google Sans"/>
              </a:rPr>
              <a:t>Professional Cloud Architect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23569" y="3057742"/>
            <a:ext cx="4314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Google Sans"/>
              </a:rPr>
              <a:t>Professional Cloud Network Engineer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23569" y="3637604"/>
            <a:ext cx="4314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Google Sans"/>
              </a:rPr>
              <a:t>Professional Cloud Security Engineer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23569" y="4139688"/>
            <a:ext cx="29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Professional Cloud Developer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7723569" y="4748870"/>
            <a:ext cx="4275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Google Sans"/>
              </a:rPr>
              <a:t>Professional Cloud DevOps Engineer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271157" y="6206944"/>
            <a:ext cx="4848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2A3B4F"/>
                </a:solidFill>
                <a:effectLst/>
                <a:latin typeface="Lato"/>
              </a:rPr>
              <a:t>Google Cloud currently offers 10 certifications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723569" y="5375192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202124"/>
                </a:solidFill>
                <a:effectLst/>
                <a:latin typeface="Google Sans"/>
              </a:rPr>
              <a:t>Professional Cloud Developer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5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60" y="346615"/>
            <a:ext cx="11023600" cy="634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Google Sans</vt:lpstr>
      <vt:lpstr>Lato</vt:lpstr>
      <vt:lpstr>Tahoma</vt:lpstr>
      <vt:lpstr>Office Theme</vt:lpstr>
      <vt:lpstr>PowerPoint Presentation</vt:lpstr>
      <vt:lpstr>PowerPoint Presentation</vt:lpstr>
      <vt:lpstr>Google Cloud Certification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2022-08-24T07:10:46Z</dcterms:created>
  <dcterms:modified xsi:type="dcterms:W3CDTF">2022-08-24T07:47:02Z</dcterms:modified>
</cp:coreProperties>
</file>