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87" r:id="rId2"/>
    <p:sldId id="289" r:id="rId3"/>
    <p:sldId id="291" r:id="rId4"/>
    <p:sldId id="290" r:id="rId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BAUD Fanny" initials="BF" lastIdx="3" clrIdx="0">
    <p:extLst>
      <p:ext uri="{19B8F6BF-5375-455C-9EA6-DF929625EA0E}">
        <p15:presenceInfo xmlns:p15="http://schemas.microsoft.com/office/powerpoint/2012/main" userId="S-1-5-21-1801674531-299502267-839522115-212480" providerId="AD"/>
      </p:ext>
    </p:extLst>
  </p:cmAuthor>
  <p:cmAuthor id="2" name="ane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>
    <p:restoredLeft sz="91118" autoAdjust="0"/>
    <p:restoredTop sz="96433" autoAdjust="0"/>
  </p:normalViewPr>
  <p:slideViewPr>
    <p:cSldViewPr>
      <p:cViewPr varScale="1">
        <p:scale>
          <a:sx n="69" d="100"/>
          <a:sy n="69" d="100"/>
        </p:scale>
        <p:origin x="16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778AF-CA60-46D0-A7C7-2F799A6393A8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D553C-E65F-4055-AB06-3DCBF740C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0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63A9C-7E9F-45AD-9D43-0E150AA19F9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34B7-0CF4-4679-A5B8-0794F1EA729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1787-E0EA-48EA-94BD-3F071284D11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220D4-DCF2-4A7D-88F8-FBCCEEA572D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000E-677F-4161-BFDF-0EAB52CF10D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EF73-6B99-4308-A65B-80BFF6A7538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075C-567F-4CC8-8194-7AC86D3C151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0B92-BEBA-45B6-B16B-AC746FDFD4D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 flipV="1">
            <a:off x="467544" y="1008024"/>
            <a:ext cx="8281169" cy="22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10" descr="IAEC_CEA LOGO2 no sub-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80963"/>
            <a:ext cx="2376487" cy="755650"/>
          </a:xfrm>
          <a:prstGeom prst="rect">
            <a:avLst/>
          </a:prstGeom>
          <a:noFill/>
        </p:spPr>
      </p:pic>
      <p:pic>
        <p:nvPicPr>
          <p:cNvPr id="11" name="Picture 13" descr="LOGO_IAE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036"/>
            <a:ext cx="9985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CEA 2013 SC\ce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27" y="116633"/>
            <a:ext cx="953521" cy="7773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046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/>
              <a:t>לחץ</a:t>
            </a:r>
            <a:r>
              <a:rPr lang="en-US" noProof="0" dirty="0"/>
              <a:t> </a:t>
            </a:r>
            <a:r>
              <a:rPr lang="en-US" noProof="0" dirty="0" err="1"/>
              <a:t>כדי</a:t>
            </a:r>
            <a:r>
              <a:rPr lang="en-US" noProof="0" dirty="0"/>
              <a:t> </a:t>
            </a:r>
            <a:r>
              <a:rPr lang="en-US" noProof="0" dirty="0" err="1"/>
              <a:t>לערוך</a:t>
            </a:r>
            <a:r>
              <a:rPr lang="en-US" noProof="0" dirty="0"/>
              <a:t> </a:t>
            </a:r>
            <a:r>
              <a:rPr lang="en-US" noProof="0" dirty="0" err="1"/>
              <a:t>סגנון</a:t>
            </a:r>
            <a:r>
              <a:rPr lang="en-US" noProof="0" dirty="0"/>
              <a:t> </a:t>
            </a:r>
            <a:r>
              <a:rPr lang="en-US" noProof="0" dirty="0" err="1"/>
              <a:t>כותרת</a:t>
            </a:r>
            <a:r>
              <a:rPr lang="en-US" noProof="0" dirty="0"/>
              <a:t> </a:t>
            </a:r>
            <a:r>
              <a:rPr lang="en-US" noProof="0" dirty="0" err="1"/>
              <a:t>של</a:t>
            </a:r>
            <a:r>
              <a:rPr lang="en-US" noProof="0" dirty="0"/>
              <a:t> </a:t>
            </a:r>
            <a:r>
              <a:rPr lang="en-US" noProof="0" dirty="0" err="1"/>
              <a:t>תבנית</a:t>
            </a:r>
            <a:r>
              <a:rPr lang="en-US" noProof="0" dirty="0"/>
              <a:t> </a:t>
            </a:r>
            <a:r>
              <a:rPr lang="en-US" noProof="0" dirty="0" err="1"/>
              <a:t>בסיס</a:t>
            </a:r>
            <a:endParaRPr lang="en-US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35896" y="2606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/>
              <a:t>לחץ</a:t>
            </a:r>
            <a:r>
              <a:rPr lang="en-US" noProof="0" dirty="0"/>
              <a:t> </a:t>
            </a:r>
            <a:r>
              <a:rPr lang="en-US" noProof="0" dirty="0" err="1"/>
              <a:t>כדי</a:t>
            </a:r>
            <a:r>
              <a:rPr lang="en-US" noProof="0" dirty="0"/>
              <a:t> </a:t>
            </a:r>
            <a:r>
              <a:rPr lang="en-US" noProof="0" dirty="0" err="1"/>
              <a:t>לערוך</a:t>
            </a:r>
            <a:r>
              <a:rPr lang="en-US" noProof="0" dirty="0"/>
              <a:t> </a:t>
            </a:r>
            <a:r>
              <a:rPr lang="en-US" noProof="0" dirty="0" err="1"/>
              <a:t>סגנונות</a:t>
            </a:r>
            <a:r>
              <a:rPr lang="en-US" noProof="0" dirty="0"/>
              <a:t> </a:t>
            </a:r>
            <a:r>
              <a:rPr lang="en-US" noProof="0" dirty="0" err="1"/>
              <a:t>טקסט</a:t>
            </a:r>
            <a:r>
              <a:rPr lang="en-US" noProof="0" dirty="0"/>
              <a:t> </a:t>
            </a:r>
            <a:r>
              <a:rPr lang="en-US" noProof="0" dirty="0" err="1"/>
              <a:t>של</a:t>
            </a:r>
            <a:r>
              <a:rPr lang="en-US" noProof="0" dirty="0"/>
              <a:t> </a:t>
            </a:r>
            <a:r>
              <a:rPr lang="en-US" noProof="0" dirty="0" err="1"/>
              <a:t>תבנית</a:t>
            </a:r>
            <a:r>
              <a:rPr lang="en-US" noProof="0" dirty="0"/>
              <a:t> </a:t>
            </a:r>
            <a:r>
              <a:rPr lang="en-US" noProof="0" dirty="0" err="1"/>
              <a:t>בסיס</a:t>
            </a:r>
            <a:endParaRPr lang="en-US" noProof="0" dirty="0"/>
          </a:p>
          <a:p>
            <a:pPr lvl="1"/>
            <a:r>
              <a:rPr lang="en-US" noProof="0" dirty="0" err="1"/>
              <a:t>רמה</a:t>
            </a:r>
            <a:r>
              <a:rPr lang="en-US" noProof="0" dirty="0"/>
              <a:t> </a:t>
            </a:r>
            <a:r>
              <a:rPr lang="en-US" noProof="0" dirty="0" err="1"/>
              <a:t>שנייה</a:t>
            </a:r>
            <a:endParaRPr lang="en-US" noProof="0" dirty="0"/>
          </a:p>
          <a:p>
            <a:pPr lvl="2"/>
            <a:r>
              <a:rPr lang="en-US" noProof="0" dirty="0" err="1"/>
              <a:t>רמה</a:t>
            </a:r>
            <a:r>
              <a:rPr lang="en-US" noProof="0" dirty="0"/>
              <a:t> </a:t>
            </a:r>
            <a:r>
              <a:rPr lang="en-US" noProof="0" dirty="0" err="1"/>
              <a:t>שלישית</a:t>
            </a:r>
            <a:endParaRPr lang="en-US" noProof="0" dirty="0"/>
          </a:p>
          <a:p>
            <a:pPr lvl="3"/>
            <a:r>
              <a:rPr lang="en-US" noProof="0" dirty="0" err="1"/>
              <a:t>רמה</a:t>
            </a:r>
            <a:r>
              <a:rPr lang="en-US" noProof="0" dirty="0"/>
              <a:t> </a:t>
            </a:r>
            <a:r>
              <a:rPr lang="en-US" noProof="0" dirty="0" err="1"/>
              <a:t>רביעית</a:t>
            </a:r>
            <a:endParaRPr lang="en-US" noProof="0" dirty="0"/>
          </a:p>
          <a:p>
            <a:pPr lvl="4"/>
            <a:r>
              <a:rPr lang="en-US" noProof="0" dirty="0" err="1"/>
              <a:t>רמה</a:t>
            </a:r>
            <a:r>
              <a:rPr lang="en-US" noProof="0" dirty="0"/>
              <a:t> </a:t>
            </a:r>
            <a:r>
              <a:rPr lang="en-US" noProof="0" dirty="0" err="1"/>
              <a:t>חמישית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18046" y="142269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/>
              <a:t>לחץ</a:t>
            </a:r>
            <a:r>
              <a:rPr lang="en-US" noProof="0" dirty="0"/>
              <a:t> </a:t>
            </a:r>
            <a:r>
              <a:rPr lang="en-US" noProof="0" dirty="0" err="1"/>
              <a:t>כדי</a:t>
            </a:r>
            <a:r>
              <a:rPr lang="en-US" noProof="0" dirty="0"/>
              <a:t> </a:t>
            </a:r>
            <a:r>
              <a:rPr lang="en-US" noProof="0" dirty="0" err="1"/>
              <a:t>לערוך</a:t>
            </a:r>
            <a:r>
              <a:rPr lang="en-US" noProof="0" dirty="0"/>
              <a:t> </a:t>
            </a:r>
            <a:r>
              <a:rPr lang="en-US" noProof="0" dirty="0" err="1"/>
              <a:t>סגנונות</a:t>
            </a:r>
            <a:r>
              <a:rPr lang="en-US" noProof="0" dirty="0"/>
              <a:t> </a:t>
            </a:r>
            <a:r>
              <a:rPr lang="en-US" noProof="0" dirty="0" err="1"/>
              <a:t>טקסט</a:t>
            </a:r>
            <a:r>
              <a:rPr lang="en-US" noProof="0" dirty="0"/>
              <a:t> </a:t>
            </a:r>
            <a:r>
              <a:rPr lang="en-US" noProof="0" dirty="0" err="1"/>
              <a:t>של</a:t>
            </a:r>
            <a:r>
              <a:rPr lang="en-US" noProof="0" dirty="0"/>
              <a:t> </a:t>
            </a:r>
            <a:r>
              <a:rPr lang="en-US" noProof="0" dirty="0" err="1"/>
              <a:t>תבנית</a:t>
            </a:r>
            <a:r>
              <a:rPr lang="en-US" noProof="0" dirty="0"/>
              <a:t> </a:t>
            </a:r>
            <a:r>
              <a:rPr lang="en-US" noProof="0" dirty="0" err="1"/>
              <a:t>בסיס</a:t>
            </a:r>
            <a:endParaRPr lang="en-US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614046" y="623282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85046" y="623282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518046" y="623282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A68915-A7A5-43B6-BEF7-289EAA0EAEE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1FA5C-1D74-4712-9B89-64DCD27E1E1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4B2D2EA-AA48-4D93-B9B0-1D955780F1D2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685800" y="1052736"/>
            <a:ext cx="77724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Laser-induced breakdown spectroscopy (LIBS)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4551" r="9051" b="3918"/>
          <a:stretch/>
        </p:blipFill>
        <p:spPr>
          <a:xfrm>
            <a:off x="1583668" y="2636912"/>
            <a:ext cx="5976664" cy="364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LIBS system model TX1000 analyzer by </a:t>
            </a:r>
            <a:r>
              <a:rPr lang="en-US" dirty="0" err="1">
                <a:solidFill>
                  <a:srgbClr val="002060"/>
                </a:solidFill>
              </a:rPr>
              <a:t>iumtek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3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 bwMode="auto">
          <a:xfrm>
            <a:off x="35496" y="1124744"/>
            <a:ext cx="8712968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marL="436563" lvl="1" indent="0" algn="just">
              <a:buClr>
                <a:srgbClr val="00B050"/>
              </a:buClr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Laser Induced Breakdown Spectroscopy (LIBS) is a powerful technique for determining the elemental composition of materials based on measuring line emission from excited ions and neutral atoms in a transient laser-produced plasma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36563" lvl="1" indent="0" algn="just">
              <a:buClr>
                <a:srgbClr val="00B050"/>
              </a:buClr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Nearly all the elements, even the light ones, can be simultaneously analyzed at atmospheric pressure and without any preparation, or with limited sample preparation. </a:t>
            </a:r>
          </a:p>
          <a:p>
            <a:pPr marL="436563" lvl="1" indent="0">
              <a:buNone/>
            </a:pP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4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 bwMode="auto">
          <a:xfrm>
            <a:off x="251520" y="764704"/>
            <a:ext cx="8712968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 marL="436563" lvl="1" indent="0">
              <a:buNone/>
            </a:pP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Nov. 5-6 (2018) a meeting took place at LANIE. 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Meeting objectives were: </a:t>
            </a:r>
          </a:p>
          <a:p>
            <a:pPr marL="950913" lvl="1" indent="-514350" algn="just">
              <a:buClr>
                <a:srgbClr val="002060"/>
              </a:buClr>
              <a:buFont typeface="+mj-lt"/>
              <a:buAutoNum type="romanU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 of an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iumtek’s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LIBS system model TX1000 analyzer for it analytical performance. </a:t>
            </a:r>
          </a:p>
          <a:p>
            <a:pPr marL="950913" lvl="1" indent="-514350" algn="just">
              <a:buClr>
                <a:srgbClr val="002060"/>
              </a:buClr>
              <a:buFont typeface="+mj-lt"/>
              <a:buAutoNum type="romanU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Discussion on options and issues for cooperation between the CEA</a:t>
            </a:r>
            <a:r>
              <a:rPr lang="he-I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LANIE group and the IAEC, with regards to LIBS technology in general and TX1000 system development specifically.</a:t>
            </a:r>
          </a:p>
          <a:p>
            <a:pPr lvl="1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While 2019 efforts towards buying the system encountered some difficulties, which will hopefully resolve in the near future.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251520" y="1124744"/>
            <a:ext cx="8784976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Workplan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6563" lvl="1" indent="0">
              <a:buClr>
                <a:srgbClr val="00B05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	Basic operation and troubleshooting of the system (on each site separately).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	Advanced training of IAEC personal on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iumtek’s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LIBS system at CEA.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	Methods development will be based on the complexity (from simple to complex) of the matrixes</a:t>
            </a:r>
            <a:r>
              <a:rPr lang="he-I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following alloys and matrixes will be tested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96938" lvl="2" indent="-27305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Aluminum alloys (CRM’s are available)</a:t>
            </a:r>
          </a:p>
          <a:p>
            <a:pPr marL="896938" lvl="2" indent="-27305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Steels and stainless steels (CRM’s are available)</a:t>
            </a:r>
          </a:p>
          <a:p>
            <a:pPr marL="896938" lvl="2" indent="-27305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Ceramics (</a:t>
            </a: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CRM’s will be needed, CEA will try to obtain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96938" lvl="2" indent="-27305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Soils and Cements (some CRM’s are available) </a:t>
            </a:r>
          </a:p>
          <a:p>
            <a:pPr marL="896938" lvl="2" indent="-27305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spectral materials such as refractory elements (No CRM’s available).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	Developing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chemometrics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tools for background subtraction.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V.	Establishing the values of sensitivity, linearity, limit of detection and 	quantitation, specificity, precision, accuracy, and uncertainty for each 	analytical method and alloy</a:t>
            </a:r>
          </a:p>
          <a:p>
            <a:pPr marL="436563" lvl="1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VI.	Compare LIBS capabilities with other analytical techniques such as XRF, 	Spark, ICP-OES, ICP-MS. </a:t>
            </a:r>
          </a:p>
        </p:txBody>
      </p:sp>
    </p:spTree>
    <p:extLst>
      <p:ext uri="{BB962C8B-B14F-4D97-AF65-F5344CB8AC3E}">
        <p14:creationId xmlns:p14="http://schemas.microsoft.com/office/powerpoint/2010/main" val="29681132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</TotalTime>
  <Words>162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nrcn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Yahel</dc:creator>
  <cp:lastModifiedBy>Eyal Elish</cp:lastModifiedBy>
  <cp:revision>145</cp:revision>
  <dcterms:created xsi:type="dcterms:W3CDTF">2011-10-30T19:53:20Z</dcterms:created>
  <dcterms:modified xsi:type="dcterms:W3CDTF">2020-02-15T11:09:52Z</dcterms:modified>
</cp:coreProperties>
</file>