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1" r:id="rId2"/>
    <p:sldId id="609" r:id="rId3"/>
    <p:sldId id="608" r:id="rId4"/>
    <p:sldId id="612" r:id="rId5"/>
    <p:sldId id="613" r:id="rId6"/>
    <p:sldId id="614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C3B15-7AA3-4488-ABA2-D91C3E289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EDEA8A-D2F7-4B73-8AA4-12A7C16BE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67DDB1-6EA5-4FB5-870B-E83E47D91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A9A8FB-F1EE-40CF-A4E5-E019315F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1A14D1-B068-4C21-A844-0D1230002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611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2B2D8C-2CF8-4688-A451-8E11A402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5814D2B-4D07-416E-BD61-4F08FDD22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8B761D-25B7-499F-9FE7-5EC5E589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F4B34D-440D-4B99-AD70-B6695F1C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5500FB-30D6-4434-AB31-31C1BE4D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647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9D0847B-B161-49EC-AD4E-842D79FB1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BC4609-B8DE-45D1-A302-B4011780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07A0E2-AD0A-4C30-9DA3-EDC4FE94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FAF77A-9B49-4B2A-9D39-E2A6793D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652E26-6253-4F15-A46E-AD70C79F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8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BAD79-54A8-4C3F-A074-438A26BA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AF6C44-5A49-4901-981A-27F8D02DC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D037E7-854C-4853-8D7D-48320437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C5747-E77B-4830-9F54-1C057850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E44247-A339-4489-9CA3-06B1B6C2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203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B580E9-A9E5-455C-8FC6-9F8A785D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A3E0127-7031-40A8-8527-2CFE6F65B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3E4151-6DB2-4CFF-B1C5-73F7121F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2EFB07-60DF-4018-89E0-7642A508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42EB64-BB69-4EA4-90EC-50FEBDBF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74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E8F09-DA3F-4032-8B98-27E020B00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381D4C-F1F8-44A9-8C26-D3D843D8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971BCDB-8DB4-4C85-8049-797F44574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9573DE-D8C5-4A01-B2E1-84A7F2BA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61BCD3-AB12-4799-8671-ACEC1376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01F445-BCC6-42EE-9CCD-5B2D096C2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7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161EFC-0B82-427E-91C1-85DEFDF0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AECB1F-256B-4268-AB7C-42D306CBA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DE54DEE-70C0-4E0B-82CA-BE521D964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817C7D9-2E83-449A-A13F-03789377D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3C94B6-9D05-4FD5-B018-3FB2F233F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8A74D72-9A18-4208-BC05-2ECCEBB8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B1E76D5-1C36-41B1-AB4E-208F0216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1389F99-6851-4E0A-9920-3CB48E38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884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7865F6-6C43-41EB-9C1B-24CA5681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FC8A585-4339-4386-B3A8-5C7ADF4A2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B409E0F-43FA-4571-81A5-5E4AAB07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73ECF63-712D-42B3-B66F-D05492B0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98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B9CC0E0-B303-44EE-86EF-4B286D9E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0D7A5EC-76BD-4BE4-961B-01668DBA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7148DAE-14B9-4066-8850-65E9A841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809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72FCFC-8C59-4EAD-831E-FED18B95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75E530-1A44-4CAA-B0EA-B3FB26FE0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75DE9F0-FB47-4027-8FFC-D7082D0AD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B60090-A6E5-46CD-A601-23B6B2478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F48CA1-5369-41ED-BFFD-C5F9320C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77B779-B5E4-4114-9166-EA82829F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255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AB6A85-DDC2-4BAD-88F1-ADCAB788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10D43F-B906-4913-9F56-053312E0A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9C833F-622F-4732-9650-07AD68F7D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E84D72-226D-494C-B320-BBE376EC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C200DE-24EE-4B80-94FD-D311CED8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4BF1F10-B825-4AAC-9474-0D3F5330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51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5940AE0-4D5C-41BE-BD24-2B4B0382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CD2D60-B648-4BB7-9103-6FDF3E9A0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355F10-F27D-43D1-BFA5-8C9B0270D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47F7-FA91-4D07-A796-14AE5A12E9D9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E4E666-16C6-41C4-8E32-CCCBB7FC2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EF81E7-3986-49C8-B191-951684A1B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090F-E9CF-487E-8EC7-AFB5D5F488B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80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השלמות ריתוך</a:t>
            </a:r>
            <a:endParaRPr lang="he-IL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7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60g Longitude -X</a:t>
            </a:r>
            <a:endParaRPr lang="en-US" sz="4000" dirty="0"/>
          </a:p>
          <a:p>
            <a:pPr algn="ctr"/>
            <a:r>
              <a:rPr lang="en-US" sz="4000" dirty="0"/>
              <a:t>Force Welding [</a:t>
            </a:r>
            <a:r>
              <a:rPr lang="en-US" sz="4000" dirty="0" err="1"/>
              <a:t>Kgf</a:t>
            </a:r>
            <a:r>
              <a:rPr lang="en-US" sz="4000" dirty="0"/>
              <a:t>]</a:t>
            </a:r>
            <a:endParaRPr lang="he-IL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23CEE82-1CB5-437D-8DEE-BB247535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8CD4-2857-46BC-8D18-EE4132964F06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  <p:pic>
        <p:nvPicPr>
          <p:cNvPr id="5" name="Picture 2" descr="MSI">
            <a:extLst>
              <a:ext uri="{FF2B5EF4-FFF2-40B4-BE49-F238E27FC236}">
                <a16:creationId xmlns="" xmlns:a16="http://schemas.microsoft.com/office/drawing/2014/main" id="{C107E182-5FAC-409E-86AB-6CBC461D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7" y="74972"/>
            <a:ext cx="2116737" cy="5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BBCCF28-9480-47D5-914D-086A31BFB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107" y="1277011"/>
            <a:ext cx="9860692" cy="526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B65A43D-A973-4BFA-9778-4092CB81B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648" y="1201375"/>
            <a:ext cx="6096001" cy="49944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B896E9-813B-467F-BC5A-E5AD2F68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502-DA78-40B1-BC3E-D7122EEFA00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F49F20-E1DC-4DC1-A684-0CAD9344AD69}"/>
              </a:ext>
            </a:extLst>
          </p:cNvPr>
          <p:cNvSpPr txBox="1"/>
          <p:nvPr/>
        </p:nvSpPr>
        <p:spPr>
          <a:xfrm>
            <a:off x="2789501" y="128815"/>
            <a:ext cx="66129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Welding Calculation</a:t>
            </a:r>
            <a:endParaRPr lang="he-IL" sz="400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4E60822-FF72-4D8D-8459-13511CF3C346}"/>
              </a:ext>
            </a:extLst>
          </p:cNvPr>
          <p:cNvSpPr txBox="1"/>
          <p:nvPr/>
        </p:nvSpPr>
        <p:spPr>
          <a:xfrm>
            <a:off x="337752" y="1298155"/>
            <a:ext cx="5848865" cy="2125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Welding Hight = 20mm</a:t>
            </a:r>
          </a:p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Welding Area = ((80X20)/2)X2 </a:t>
            </a:r>
            <a:r>
              <a:rPr lang="en-US" altLang="he-IL" sz="1600" dirty="0"/>
              <a:t>= 1600 mm² </a:t>
            </a:r>
          </a:p>
          <a:p>
            <a:pPr>
              <a:lnSpc>
                <a:spcPct val="150000"/>
              </a:lnSpc>
            </a:pPr>
            <a:r>
              <a:rPr lang="en-US" altLang="he-IL" sz="1800" dirty="0"/>
              <a:t>	Max. tension force  – 47179 </a:t>
            </a:r>
            <a:r>
              <a:rPr lang="en-US" altLang="he-IL" sz="1800" dirty="0" err="1"/>
              <a:t>Kgf</a:t>
            </a:r>
            <a:endParaRPr lang="en-US" altLang="he-IL" sz="1800" dirty="0"/>
          </a:p>
          <a:p>
            <a:pPr>
              <a:lnSpc>
                <a:spcPct val="150000"/>
              </a:lnSpc>
            </a:pPr>
            <a:r>
              <a:rPr lang="en-US" altLang="he-IL" sz="1800" dirty="0"/>
              <a:t>	Yield Strength welds 45 </a:t>
            </a:r>
            <a:r>
              <a:rPr lang="en-US" sz="1800" dirty="0">
                <a:cs typeface="Times New Roman" panose="02020603050405020304" pitchFamily="18" charset="0"/>
              </a:rPr>
              <a:t>[kg/mm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r>
              <a:rPr lang="en-US" sz="1800" dirty="0">
                <a:cs typeface="Times New Roman" panose="02020603050405020304" pitchFamily="18" charset="0"/>
              </a:rPr>
              <a:t>]</a:t>
            </a:r>
            <a:endParaRPr lang="en-US" altLang="he-IL" sz="1800" dirty="0"/>
          </a:p>
          <a:p>
            <a:pPr>
              <a:lnSpc>
                <a:spcPct val="150000"/>
              </a:lnSpc>
            </a:pPr>
            <a:r>
              <a:rPr lang="en-US" altLang="he-IL" sz="1800" dirty="0"/>
              <a:t> </a:t>
            </a:r>
            <a:endParaRPr lang="he-IL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21E99B6-10FA-42A0-86D2-E3F05FE985BB}"/>
              </a:ext>
            </a:extLst>
          </p:cNvPr>
          <p:cNvSpPr txBox="1"/>
          <p:nvPr/>
        </p:nvSpPr>
        <p:spPr>
          <a:xfrm>
            <a:off x="1241855" y="33292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he-IL" sz="1800" dirty="0"/>
              <a:t>σ</a:t>
            </a:r>
            <a:r>
              <a:rPr lang="en-US" altLang="he-IL" sz="1800" dirty="0"/>
              <a:t> = F/As = 47179/1600 = 29.5 </a:t>
            </a:r>
            <a:r>
              <a:rPr lang="en-US" sz="1800" dirty="0">
                <a:cs typeface="Times New Roman" panose="02020603050405020304" pitchFamily="18" charset="0"/>
              </a:rPr>
              <a:t>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endParaRPr lang="he-IL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4F1A77D-6E89-43D2-AB68-C3E95A02117C}"/>
              </a:ext>
            </a:extLst>
          </p:cNvPr>
          <p:cNvSpPr txBox="1"/>
          <p:nvPr/>
        </p:nvSpPr>
        <p:spPr>
          <a:xfrm>
            <a:off x="1175952" y="417338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b="1" dirty="0"/>
              <a:t>S.F = 45/29.5 = 1.5</a:t>
            </a:r>
            <a:endParaRPr lang="he-IL" b="1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9853687-4740-4990-B885-DC3AE053F9F9}"/>
              </a:ext>
            </a:extLst>
          </p:cNvPr>
          <p:cNvSpPr txBox="1"/>
          <p:nvPr/>
        </p:nvSpPr>
        <p:spPr>
          <a:xfrm>
            <a:off x="9537126" y="1726859"/>
            <a:ext cx="1025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80mm</a:t>
            </a:r>
            <a:endParaRPr lang="he-IL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0F6C1659-AFC2-4135-94DD-7EB3CE9F159F}"/>
              </a:ext>
            </a:extLst>
          </p:cNvPr>
          <p:cNvCxnSpPr>
            <a:cxnSpLocks/>
          </p:cNvCxnSpPr>
          <p:nvPr/>
        </p:nvCxnSpPr>
        <p:spPr>
          <a:xfrm flipV="1">
            <a:off x="6811662" y="2236323"/>
            <a:ext cx="1" cy="618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A511B8FE-E9ED-4BD4-A30F-2683A70C9087}"/>
              </a:ext>
            </a:extLst>
          </p:cNvPr>
          <p:cNvCxnSpPr>
            <a:cxnSpLocks/>
          </p:cNvCxnSpPr>
          <p:nvPr/>
        </p:nvCxnSpPr>
        <p:spPr>
          <a:xfrm flipV="1">
            <a:off x="6730314" y="2236323"/>
            <a:ext cx="0" cy="61816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F7EBE758-7154-4838-A5F1-C3FF9F5DC96C}"/>
              </a:ext>
            </a:extLst>
          </p:cNvPr>
          <p:cNvCxnSpPr>
            <a:cxnSpLocks/>
          </p:cNvCxnSpPr>
          <p:nvPr/>
        </p:nvCxnSpPr>
        <p:spPr>
          <a:xfrm flipV="1">
            <a:off x="9465276" y="1602441"/>
            <a:ext cx="1" cy="618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E0B11A6E-1E79-4F75-AB4D-1847D7488EDF}"/>
              </a:ext>
            </a:extLst>
          </p:cNvPr>
          <p:cNvCxnSpPr>
            <a:cxnSpLocks/>
          </p:cNvCxnSpPr>
          <p:nvPr/>
        </p:nvCxnSpPr>
        <p:spPr>
          <a:xfrm flipV="1">
            <a:off x="9601201" y="1594584"/>
            <a:ext cx="0" cy="63388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CCB2B22-891D-4FCB-86A4-4759C52C6516}"/>
              </a:ext>
            </a:extLst>
          </p:cNvPr>
          <p:cNvSpPr txBox="1"/>
          <p:nvPr/>
        </p:nvSpPr>
        <p:spPr>
          <a:xfrm>
            <a:off x="5986334" y="2400194"/>
            <a:ext cx="1025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80mm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21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7AB5D4C-E3BE-4DFC-BAB6-98769A9C2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87" y="1240546"/>
            <a:ext cx="9835978" cy="54809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60g Longitude -X</a:t>
            </a:r>
            <a:endParaRPr lang="en-US" sz="4000" dirty="0"/>
          </a:p>
          <a:p>
            <a:pPr algn="ctr"/>
            <a:r>
              <a:rPr lang="en-US" sz="4000" dirty="0"/>
              <a:t>Force Welding [</a:t>
            </a:r>
            <a:r>
              <a:rPr lang="en-US" sz="4000" dirty="0" err="1"/>
              <a:t>Kgf</a:t>
            </a:r>
            <a:r>
              <a:rPr lang="en-US" sz="4000" dirty="0"/>
              <a:t>]</a:t>
            </a:r>
            <a:endParaRPr lang="he-IL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23CEE82-1CB5-437D-8DEE-BB247535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8CD4-2857-46BC-8D18-EE4132964F06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pic>
        <p:nvPicPr>
          <p:cNvPr id="5" name="Picture 2" descr="MSI">
            <a:extLst>
              <a:ext uri="{FF2B5EF4-FFF2-40B4-BE49-F238E27FC236}">
                <a16:creationId xmlns="" xmlns:a16="http://schemas.microsoft.com/office/drawing/2014/main" id="{C107E182-5FAC-409E-86AB-6CBC461D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7" y="74972"/>
            <a:ext cx="2116737" cy="5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4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4C1CAE-C9EE-4399-907D-5A1C6D172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141" y="979067"/>
            <a:ext cx="4553381" cy="555984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2B896E9-813B-467F-BC5A-E5AD2F68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502-DA78-40B1-BC3E-D7122EEFA001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F49F20-E1DC-4DC1-A684-0CAD9344AD69}"/>
              </a:ext>
            </a:extLst>
          </p:cNvPr>
          <p:cNvSpPr txBox="1"/>
          <p:nvPr/>
        </p:nvSpPr>
        <p:spPr>
          <a:xfrm>
            <a:off x="2789501" y="128815"/>
            <a:ext cx="66129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Welding Calculation</a:t>
            </a:r>
            <a:endParaRPr lang="he-IL" sz="400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4E60822-FF72-4D8D-8459-13511CF3C346}"/>
              </a:ext>
            </a:extLst>
          </p:cNvPr>
          <p:cNvSpPr txBox="1"/>
          <p:nvPr/>
        </p:nvSpPr>
        <p:spPr>
          <a:xfrm>
            <a:off x="337752" y="1298155"/>
            <a:ext cx="5848865" cy="2125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Welding Hight = 10mm</a:t>
            </a:r>
          </a:p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Welding Area = ((140X10)/2)X4 </a:t>
            </a:r>
            <a:r>
              <a:rPr lang="en-US" altLang="he-IL" sz="1600" dirty="0"/>
              <a:t>= </a:t>
            </a:r>
            <a:r>
              <a:rPr lang="en-US" altLang="he-IL" dirty="0"/>
              <a:t>2800 mm² </a:t>
            </a:r>
          </a:p>
          <a:p>
            <a:pPr>
              <a:lnSpc>
                <a:spcPct val="150000"/>
              </a:lnSpc>
            </a:pPr>
            <a:r>
              <a:rPr lang="en-US" altLang="he-IL" sz="1800" dirty="0"/>
              <a:t>	Max. tension force  – 9071 </a:t>
            </a:r>
            <a:r>
              <a:rPr lang="en-US" altLang="he-IL" sz="1800" dirty="0" err="1"/>
              <a:t>Kgf</a:t>
            </a:r>
            <a:endParaRPr lang="en-US" altLang="he-IL" sz="1800" dirty="0"/>
          </a:p>
          <a:p>
            <a:pPr>
              <a:lnSpc>
                <a:spcPct val="150000"/>
              </a:lnSpc>
            </a:pPr>
            <a:r>
              <a:rPr lang="en-US" altLang="he-IL" sz="1800" dirty="0"/>
              <a:t>	Yield Strength welds 45 </a:t>
            </a:r>
            <a:r>
              <a:rPr lang="en-US" sz="1800" dirty="0">
                <a:cs typeface="Times New Roman" panose="02020603050405020304" pitchFamily="18" charset="0"/>
              </a:rPr>
              <a:t>[kg/mm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r>
              <a:rPr lang="en-US" sz="1800" dirty="0">
                <a:cs typeface="Times New Roman" panose="02020603050405020304" pitchFamily="18" charset="0"/>
              </a:rPr>
              <a:t>]</a:t>
            </a:r>
            <a:endParaRPr lang="en-US" altLang="he-IL" sz="1800" dirty="0"/>
          </a:p>
          <a:p>
            <a:pPr>
              <a:lnSpc>
                <a:spcPct val="150000"/>
              </a:lnSpc>
            </a:pPr>
            <a:r>
              <a:rPr lang="en-US" altLang="he-IL" sz="1800" dirty="0"/>
              <a:t> </a:t>
            </a:r>
            <a:endParaRPr lang="he-IL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21E99B6-10FA-42A0-86D2-E3F05FE985BB}"/>
              </a:ext>
            </a:extLst>
          </p:cNvPr>
          <p:cNvSpPr txBox="1"/>
          <p:nvPr/>
        </p:nvSpPr>
        <p:spPr>
          <a:xfrm>
            <a:off x="1241855" y="33292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he-IL" sz="1800" dirty="0"/>
              <a:t>σ</a:t>
            </a:r>
            <a:r>
              <a:rPr lang="en-US" altLang="he-IL" sz="1800" dirty="0"/>
              <a:t> = F/As = 9071/2800 = 3.24 </a:t>
            </a:r>
            <a:r>
              <a:rPr lang="en-US" sz="1800" dirty="0">
                <a:cs typeface="Times New Roman" panose="02020603050405020304" pitchFamily="18" charset="0"/>
              </a:rPr>
              <a:t>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endParaRPr lang="he-IL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4F1A77D-6E89-43D2-AB68-C3E95A02117C}"/>
              </a:ext>
            </a:extLst>
          </p:cNvPr>
          <p:cNvSpPr txBox="1"/>
          <p:nvPr/>
        </p:nvSpPr>
        <p:spPr>
          <a:xfrm>
            <a:off x="1175952" y="417338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b="1" dirty="0"/>
              <a:t>S.F = 45/3.24 = 13.9</a:t>
            </a:r>
            <a:endParaRPr lang="he-IL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4398C48A-C110-4B84-A3AF-1191C8299160}"/>
              </a:ext>
            </a:extLst>
          </p:cNvPr>
          <p:cNvCxnSpPr>
            <a:cxnSpLocks/>
          </p:cNvCxnSpPr>
          <p:nvPr/>
        </p:nvCxnSpPr>
        <p:spPr>
          <a:xfrm flipH="1">
            <a:off x="7941276" y="2730913"/>
            <a:ext cx="114103" cy="19399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1E20AF3E-C723-4817-BFFB-B02593487F58}"/>
              </a:ext>
            </a:extLst>
          </p:cNvPr>
          <p:cNvCxnSpPr>
            <a:cxnSpLocks/>
          </p:cNvCxnSpPr>
          <p:nvPr/>
        </p:nvCxnSpPr>
        <p:spPr>
          <a:xfrm flipV="1">
            <a:off x="9233105" y="2513038"/>
            <a:ext cx="134931" cy="2001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="" xmlns:a16="http://schemas.microsoft.com/office/drawing/2014/main" id="{4213348D-7D3E-47D1-A484-59D98D0676C2}"/>
              </a:ext>
            </a:extLst>
          </p:cNvPr>
          <p:cNvCxnSpPr>
            <a:cxnSpLocks/>
          </p:cNvCxnSpPr>
          <p:nvPr/>
        </p:nvCxnSpPr>
        <p:spPr>
          <a:xfrm flipH="1">
            <a:off x="7716179" y="2677590"/>
            <a:ext cx="127548" cy="19932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9853687-4740-4990-B885-DC3AE053F9F9}"/>
              </a:ext>
            </a:extLst>
          </p:cNvPr>
          <p:cNvSpPr txBox="1"/>
          <p:nvPr/>
        </p:nvSpPr>
        <p:spPr>
          <a:xfrm>
            <a:off x="6923611" y="3420552"/>
            <a:ext cx="1025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140mm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94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חישוב חוזק ריתוך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he-IL" dirty="0" smtClean="0"/>
              <a:t>חישובי חוזק הריתוך מבוצעים לפי המאמץ המותר של האלקטרודה.</a:t>
            </a:r>
          </a:p>
          <a:p>
            <a:pPr marL="0" indent="0" algn="just" rtl="1">
              <a:buNone/>
            </a:pPr>
            <a:r>
              <a:rPr lang="he-IL" dirty="0" smtClean="0"/>
              <a:t>מקדם הביטחון הנדרש נע בין 1.3 לבין 1.5. המקדם הוא פונקציה של תהליך הריתוך, אמצעי הריתוך, הרתך עצמו </a:t>
            </a:r>
            <a:r>
              <a:rPr lang="he-IL" dirty="0" err="1" smtClean="0"/>
              <a:t>וכו</a:t>
            </a:r>
            <a:r>
              <a:rPr lang="he-IL" dirty="0" smtClean="0"/>
              <a:t>'.</a:t>
            </a:r>
          </a:p>
          <a:p>
            <a:pPr marL="0" indent="0" algn="just" rtl="1">
              <a:buNone/>
            </a:pPr>
            <a:r>
              <a:rPr lang="he-IL" dirty="0" smtClean="0"/>
              <a:t>מקדם ביטחון של 1.5 מכסה באופן מלא את איכות הריתוך.</a:t>
            </a:r>
          </a:p>
          <a:p>
            <a:pPr marL="0" indent="0" algn="just" rtl="1">
              <a:buNone/>
            </a:pPr>
            <a:r>
              <a:rPr lang="he-IL" dirty="0" smtClean="0"/>
              <a:t>במקרה של הריתוכים בתושבות השונות של </a:t>
            </a:r>
            <a:r>
              <a:rPr lang="he-IL" dirty="0" err="1" smtClean="0"/>
              <a:t>הפרוייקט</a:t>
            </a:r>
            <a:r>
              <a:rPr lang="he-IL" dirty="0" smtClean="0"/>
              <a:t> הריתוך מבוצע באמצעות חוט ריתוך עם מאמץ מותר של 45 ק"ג/ממ"ר. מאמץ הכניעה של החוט הוא כ- 65 ק"ג/ממ"ר.</a:t>
            </a:r>
          </a:p>
          <a:p>
            <a:pPr marL="0" indent="0" algn="just" rtl="1">
              <a:buNone/>
            </a:pPr>
            <a:r>
              <a:rPr lang="he-IL" dirty="0" smtClean="0"/>
              <a:t>בכל חישובי הריתוך מקדם הביטחון חושב לפי המאמץ המותר ולא לפי מאמץ הכניעה. </a:t>
            </a:r>
            <a:endParaRPr lang="he-IL" dirty="0" smtClean="0"/>
          </a:p>
          <a:p>
            <a:pPr marL="0" indent="0" algn="just" rtl="1">
              <a:buNone/>
            </a:pPr>
            <a:r>
              <a:rPr lang="he-IL" dirty="0" smtClean="0"/>
              <a:t>הריתוכים שיבוצעו בחלקים השונים יהיו זהים לאלו שעליהם בוצע </a:t>
            </a:r>
            <a:r>
              <a:rPr lang="he-IL" smtClean="0"/>
              <a:t>חישוב החוזק.</a:t>
            </a:r>
            <a:r>
              <a:rPr lang="he-IL" smtClean="0"/>
              <a:t>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9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186</Words>
  <Application>Microsoft Office PowerPoint</Application>
  <PresentationFormat>מסך רחב</PresentationFormat>
  <Paragraphs>35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השלמות ריתוך</vt:lpstr>
      <vt:lpstr>מצגת של PowerPoint</vt:lpstr>
      <vt:lpstr>מצגת של PowerPoint</vt:lpstr>
      <vt:lpstr>מצגת של PowerPoint</vt:lpstr>
      <vt:lpstr>מצגת של PowerPoint</vt:lpstr>
      <vt:lpstr>חישוב חוזק ריתוך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 saltoun</dc:creator>
  <cp:lastModifiedBy>Admin</cp:lastModifiedBy>
  <cp:revision>4</cp:revision>
  <dcterms:created xsi:type="dcterms:W3CDTF">2021-04-19T05:35:16Z</dcterms:created>
  <dcterms:modified xsi:type="dcterms:W3CDTF">2021-05-10T20:27:47Z</dcterms:modified>
</cp:coreProperties>
</file>